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43" autoAdjust="0"/>
  </p:normalViewPr>
  <p:slideViewPr>
    <p:cSldViewPr>
      <p:cViewPr>
        <p:scale>
          <a:sx n="150" d="100"/>
          <a:sy n="150" d="100"/>
        </p:scale>
        <p:origin x="-2472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8" d="100"/>
          <a:sy n="78" d="100"/>
        </p:scale>
        <p:origin x="-2124" y="-114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0800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138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711" y="6165850"/>
            <a:ext cx="6624539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#75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8104"/>
            <a:ext cx="8568952" cy="601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165304"/>
            <a:ext cx="1640980" cy="572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62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スライドマスタT62</Template>
  <TotalTime>0</TotalTime>
  <Words>2</Words>
  <Application>Microsoft Office PowerPoint</Application>
  <PresentationFormat>画面に合わせる (4:3)</PresentationFormat>
  <Paragraphs>2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スライドマスタT62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2012-04-14T05:01:21Z</dcterms:created>
  <dcterms:modified xsi:type="dcterms:W3CDTF">2012-10-15T08:10:33Z</dcterms:modified>
</cp:coreProperties>
</file>